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3" r:id="rId9"/>
    <p:sldId id="264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E5C43E-5006-4C5F-BBFA-50CEA02270B6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36D5B8-B0E1-4334-8D64-54648B8E61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metheanplanet.com/en-us/" TargetMode="External"/><Relationship Id="rId2" Type="http://schemas.openxmlformats.org/officeDocument/2006/relationships/hyperlink" Target="http://www.edutopia.org/core-concept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metheanplanet.com/en-u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topia.org/group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topia.org/masterful-teacher-jonathan-winn-calculus-vide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Networking – Promethean Planet and </a:t>
            </a:r>
            <a:r>
              <a:rPr lang="en-US" dirty="0" err="1" smtClean="0"/>
              <a:t>Edutopia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teaser into the networks available for teachers.</a:t>
            </a:r>
          </a:p>
          <a:p>
            <a:endParaRPr lang="en-US" dirty="0"/>
          </a:p>
          <a:p>
            <a:r>
              <a:rPr lang="en-US" dirty="0" smtClean="0"/>
              <a:t>A Casey Smith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764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References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82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Marzano</a:t>
            </a:r>
            <a:r>
              <a:rPr lang="en-US" dirty="0"/>
              <a:t>, R. J., &amp; </a:t>
            </a:r>
            <a:r>
              <a:rPr lang="en-US" dirty="0" err="1"/>
              <a:t>Haystead</a:t>
            </a:r>
            <a:r>
              <a:rPr lang="en-US" dirty="0"/>
              <a:t>, M. W. (2010). </a:t>
            </a:r>
            <a:r>
              <a:rPr lang="en-US" i="1" dirty="0"/>
              <a:t>Final report: A second year evaluation study of Promethean </a:t>
            </a:r>
            <a:r>
              <a:rPr lang="en-US" i="1" dirty="0" err="1"/>
              <a:t>ActivClassroom</a:t>
            </a:r>
            <a:r>
              <a:rPr lang="en-US" dirty="0"/>
              <a:t>. Englewood, CO: </a:t>
            </a:r>
            <a:r>
              <a:rPr lang="en-US" dirty="0" err="1"/>
              <a:t>Marzano</a:t>
            </a:r>
            <a:r>
              <a:rPr lang="en-US" dirty="0"/>
              <a:t> Research Laboratory.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Foundation, T. G. (2011). </a:t>
            </a:r>
            <a:r>
              <a:rPr lang="en-US" i="1" dirty="0"/>
              <a:t>Core Strategies for Innovation and Reform Learning</a:t>
            </a:r>
            <a:r>
              <a:rPr lang="en-US" dirty="0"/>
              <a:t>. Retrieved April 24, 2011, from </a:t>
            </a:r>
            <a:r>
              <a:rPr lang="en-US" dirty="0" err="1"/>
              <a:t>Edutopia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www.edutopia.org/core-concepts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Promethean, I. (2006-2011). </a:t>
            </a:r>
            <a:r>
              <a:rPr lang="en-US" i="1" dirty="0"/>
              <a:t>Promethean Planet</a:t>
            </a:r>
            <a:r>
              <a:rPr lang="en-US" dirty="0"/>
              <a:t>. Retrieved April 24, 2011, from Promethean Planet: </a:t>
            </a:r>
            <a:r>
              <a:rPr lang="en-US" dirty="0">
                <a:hlinkClick r:id="rId3"/>
              </a:rPr>
              <a:t>http://www.prometheanplanet.com/en-us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Winn, J. (2011, April 13). </a:t>
            </a:r>
            <a:r>
              <a:rPr lang="en-US" i="1" dirty="0"/>
              <a:t>Masterful Teacher: Jonathon Winn Makes Calculus Cool</a:t>
            </a:r>
            <a:r>
              <a:rPr lang="en-US" dirty="0"/>
              <a:t>. Retrieved April 24, 2011, from </a:t>
            </a:r>
            <a:r>
              <a:rPr lang="en-US" dirty="0" err="1"/>
              <a:t>Edutopia</a:t>
            </a:r>
            <a:r>
              <a:rPr lang="en-US" dirty="0"/>
              <a:t>: http://www.edutopia.org/masterful-teacher-jonathan-winn-calculus-video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7796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Promethean Planet  </a:t>
            </a:r>
            <a:br>
              <a:rPr lang="en-US" dirty="0" smtClean="0"/>
            </a:br>
            <a:r>
              <a:rPr lang="en-US" dirty="0" smtClean="0"/>
              <a:t>Top 3 Personal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http://www.prometheanplanet.com/en-us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Increased Student Engagement</a:t>
            </a:r>
          </a:p>
          <a:p>
            <a:endParaRPr lang="en-US" dirty="0" smtClean="0"/>
          </a:p>
          <a:p>
            <a:r>
              <a:rPr lang="en-US" dirty="0" smtClean="0"/>
              <a:t>Online community of fellow teachers and other educators</a:t>
            </a:r>
          </a:p>
          <a:p>
            <a:endParaRPr lang="en-US" dirty="0"/>
          </a:p>
          <a:p>
            <a:r>
              <a:rPr lang="en-US" dirty="0" smtClean="0"/>
              <a:t>Flipchart creation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365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Increased Student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/>
          <a:lstStyle/>
          <a:p>
            <a:r>
              <a:rPr lang="en-US" dirty="0" smtClean="0"/>
              <a:t>No longer need the boring teacher-led instruction.</a:t>
            </a:r>
          </a:p>
          <a:p>
            <a:r>
              <a:rPr lang="en-US" dirty="0" smtClean="0"/>
              <a:t>Students can actively participate in lessons.</a:t>
            </a:r>
          </a:p>
          <a:p>
            <a:r>
              <a:rPr lang="en-US" dirty="0" smtClean="0"/>
              <a:t>Instant feedback with responders to quickly assess student understanding of topic.</a:t>
            </a:r>
          </a:p>
          <a:p>
            <a:r>
              <a:rPr lang="en-US" dirty="0" smtClean="0"/>
              <a:t>According to </a:t>
            </a:r>
            <a:r>
              <a:rPr lang="en-US" dirty="0" err="1" smtClean="0"/>
              <a:t>Marzano</a:t>
            </a:r>
            <a:r>
              <a:rPr lang="en-US" dirty="0" smtClean="0"/>
              <a:t>, “on </a:t>
            </a:r>
            <a:r>
              <a:rPr lang="en-US" dirty="0"/>
              <a:t>the average, the use of Promethean </a:t>
            </a:r>
            <a:r>
              <a:rPr lang="en-US" dirty="0" err="1"/>
              <a:t>ActivClassroom</a:t>
            </a:r>
            <a:r>
              <a:rPr lang="en-US" dirty="0"/>
              <a:t> in the continuation study was associated with a gain in student academic achievement of 15.2 percentile-points over what was expected when teachers did not use Promethean </a:t>
            </a:r>
            <a:r>
              <a:rPr lang="en-US" dirty="0" err="1" smtClean="0"/>
              <a:t>ActivClassroom</a:t>
            </a:r>
            <a:r>
              <a:rPr lang="en-US" dirty="0" smtClean="0"/>
              <a:t>.” (</a:t>
            </a:r>
            <a:r>
              <a:rPr lang="en-US" dirty="0" err="1" smtClean="0"/>
              <a:t>Marzano</a:t>
            </a:r>
            <a:r>
              <a:rPr lang="en-US" dirty="0" smtClean="0"/>
              <a:t>, 2010)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152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Share ideas even with apps on smart phones</a:t>
            </a:r>
          </a:p>
          <a:p>
            <a:r>
              <a:rPr lang="en-US" dirty="0" smtClean="0"/>
              <a:t>Online professional development</a:t>
            </a:r>
          </a:p>
          <a:p>
            <a:r>
              <a:rPr lang="en-US" dirty="0" smtClean="0"/>
              <a:t>As of 4/24/11, 948,648 educators sharing and collaborating on ideas.</a:t>
            </a:r>
            <a:r>
              <a:rPr lang="en-US" dirty="0"/>
              <a:t> (Promethean, 2006-2011)</a:t>
            </a:r>
          </a:p>
          <a:p>
            <a:r>
              <a:rPr lang="en-US" dirty="0" smtClean="0"/>
              <a:t>28,251 resources available for download ready to be used in the classroom </a:t>
            </a:r>
            <a:r>
              <a:rPr lang="en-US" dirty="0"/>
              <a:t>(Promethean, 2006-2011</a:t>
            </a:r>
            <a:r>
              <a:rPr lang="en-US" dirty="0" smtClean="0"/>
              <a:t>)</a:t>
            </a:r>
          </a:p>
          <a:p>
            <a:r>
              <a:rPr lang="en-US" dirty="0" smtClean="0"/>
              <a:t>Online forums created and used by educators from around the world to post ideas and concerns.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720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Flipcharts are like an interactive PowerPoint.</a:t>
            </a:r>
          </a:p>
          <a:p>
            <a:r>
              <a:rPr lang="en-US" dirty="0" smtClean="0"/>
              <a:t>Flipcharts can be saved and shared by teachers and students. Files can be linked or emailed quickly to absent students.</a:t>
            </a:r>
          </a:p>
          <a:p>
            <a:r>
              <a:rPr lang="en-US" dirty="0" smtClean="0"/>
              <a:t>Can create podcasts and video with audio of lessons to be shared by other students and on the web.</a:t>
            </a:r>
          </a:p>
          <a:p>
            <a:r>
              <a:rPr lang="en-US" dirty="0" smtClean="0"/>
              <a:t>Can provide hands on interaction with items such as containers, manipulation of the web, and animations to bring lessons to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33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err="1" smtClean="0"/>
              <a:t>Edutopia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www.edutopia.org/groups</a:t>
            </a:r>
            <a:endParaRPr lang="en-US" dirty="0" smtClean="0"/>
          </a:p>
          <a:p>
            <a:endParaRPr lang="en-US" dirty="0"/>
          </a:p>
          <a:p>
            <a:r>
              <a:rPr lang="en-US" i="1" dirty="0" err="1"/>
              <a:t>Edutopia</a:t>
            </a:r>
            <a:r>
              <a:rPr lang="en-US" dirty="0" err="1"/>
              <a:t>'s</a:t>
            </a:r>
            <a:r>
              <a:rPr lang="en-US" dirty="0"/>
              <a:t> success stories about what works in education revolve around our six Core Strategies</a:t>
            </a:r>
            <a:r>
              <a:rPr lang="en-US" dirty="0" smtClean="0"/>
              <a:t>. </a:t>
            </a:r>
            <a:r>
              <a:rPr lang="en-US" dirty="0"/>
              <a:t>(Foundation, 2011)</a:t>
            </a:r>
          </a:p>
          <a:p>
            <a:endParaRPr lang="en-US" dirty="0" smtClean="0"/>
          </a:p>
          <a:p>
            <a:r>
              <a:rPr lang="en-US" dirty="0" smtClean="0"/>
              <a:t>Online groups meeting your specific needs</a:t>
            </a:r>
          </a:p>
          <a:p>
            <a:endParaRPr lang="en-US" dirty="0"/>
          </a:p>
          <a:p>
            <a:r>
              <a:rPr lang="en-US" dirty="0" smtClean="0"/>
              <a:t>Online resources such as videos, assessments and schools applying this idea.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289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Core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Comprehensive Assessment – various assessments can measure full range of skills.</a:t>
            </a:r>
          </a:p>
          <a:p>
            <a:r>
              <a:rPr lang="en-US" dirty="0" smtClean="0"/>
              <a:t>Integrated Studies – integrating knowledge with today’s modern society.</a:t>
            </a:r>
          </a:p>
          <a:p>
            <a:r>
              <a:rPr lang="en-US" dirty="0" smtClean="0"/>
              <a:t>Project Learning – hands on approach to gain knowledge.</a:t>
            </a:r>
          </a:p>
          <a:p>
            <a:r>
              <a:rPr lang="en-US" dirty="0" smtClean="0"/>
              <a:t>Social and Emotional Learning – focuses on student working together in a variety of groups.</a:t>
            </a:r>
          </a:p>
          <a:p>
            <a:r>
              <a:rPr lang="en-US" dirty="0" smtClean="0"/>
              <a:t>Technology Integration – integrating technology creatively.</a:t>
            </a:r>
          </a:p>
          <a:p>
            <a:r>
              <a:rPr lang="en-US" dirty="0" smtClean="0"/>
              <a:t>Teacher Development – teachers, administrators and community assist students in lifelong learning.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24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Variety of groups allow members to collaborate with others in same professional group.</a:t>
            </a:r>
          </a:p>
          <a:p>
            <a:r>
              <a:rPr lang="en-US" dirty="0" smtClean="0"/>
              <a:t>Around 30 specific groups by profession, grade level, subject area, professional development, and other interests.</a:t>
            </a:r>
          </a:p>
          <a:p>
            <a:r>
              <a:rPr lang="en-US" dirty="0" smtClean="0"/>
              <a:t>Groups have over 100 members with most over 500 members.</a:t>
            </a:r>
          </a:p>
          <a:p>
            <a:r>
              <a:rPr lang="en-US" dirty="0" smtClean="0"/>
              <a:t>Up-to-date items from members all across the United States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122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Close to 3000 online videos available in implementing teaching strategies and 6 core strategies.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www.edutopia.org/masterful-teacher-jonathan-winn-calculus-video</a:t>
            </a:r>
            <a:endParaRPr lang="en-US" dirty="0" smtClean="0"/>
          </a:p>
          <a:p>
            <a:r>
              <a:rPr lang="en-US" dirty="0" smtClean="0"/>
              <a:t>Contains blogs by experts in the field and also other educators</a:t>
            </a:r>
          </a:p>
          <a:p>
            <a:r>
              <a:rPr lang="en-US" dirty="0" smtClean="0"/>
              <a:t>Provides links to other schools applying the basic strategies presented by </a:t>
            </a:r>
            <a:r>
              <a:rPr lang="en-US" dirty="0" err="1" smtClean="0"/>
              <a:t>Edutopia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72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3753</TotalTime>
  <Words>589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Networking – Promethean Planet and Edutopia</vt:lpstr>
      <vt:lpstr>Promethean Planet   Top 3 Personal choices</vt:lpstr>
      <vt:lpstr>Increased Student engagement</vt:lpstr>
      <vt:lpstr>Online Community</vt:lpstr>
      <vt:lpstr>Flipcharts</vt:lpstr>
      <vt:lpstr>Edutopia</vt:lpstr>
      <vt:lpstr>6 Core Strategies</vt:lpstr>
      <vt:lpstr>Online Groups</vt:lpstr>
      <vt:lpstr>Online Resources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Networking – Promethean Planet and</dc:title>
  <dc:creator>Smith</dc:creator>
  <cp:lastModifiedBy>Smith</cp:lastModifiedBy>
  <cp:revision>10</cp:revision>
  <dcterms:created xsi:type="dcterms:W3CDTF">2011-04-22T02:13:52Z</dcterms:created>
  <dcterms:modified xsi:type="dcterms:W3CDTF">2011-04-24T16:47:22Z</dcterms:modified>
</cp:coreProperties>
</file>